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8DAB7-8AB2-3B09-4C51-F05F1C1C4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7059C-6F3C-9442-0810-0F02421CF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E579D-1869-92D7-DF29-28785967D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9E0F-EF21-4E00-BA41-B238713E727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5C383-462A-A69E-07F5-222F4E933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03555-460B-267F-69C2-6C74AC25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234A-8E45-488E-98F3-03713185E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1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B836-61C9-24AD-B649-B7B87E496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B12B0-30CA-4C8E-FF1A-3A73DDAF8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C9148-5DED-B3AB-AFB2-71D76CC2F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9E0F-EF21-4E00-BA41-B238713E727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71B0F-D090-7AD9-8D74-BF308A7B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94BE0-183C-7A2B-B824-801164F4E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234A-8E45-488E-98F3-03713185E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2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3B3132-5D5D-6028-FC71-D6A9139532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D960E-47C5-D264-7B65-6E5A51E74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1E591-D184-E625-E7EC-636D5276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9E0F-EF21-4E00-BA41-B238713E727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1CA12-6770-0DD3-C6E5-D81300FE8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4EBEE-BF76-101F-22C0-6855CA5A4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234A-8E45-488E-98F3-03713185E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EB4D1-7DBE-FDE1-94E7-F2D2A6D08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CFC2C-8051-3A14-B528-19945834D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B0955-46E0-B429-FB97-1340FB13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9E0F-EF21-4E00-BA41-B238713E727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31C88-7003-3F51-8133-2E6C13A75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CB67-43F8-6234-4321-D98B7AD5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234A-8E45-488E-98F3-03713185E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53242-CDDF-1424-2234-5B052E744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10C61-A52C-7435-2E3E-401C79B13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D5C10-17FD-2EA1-232F-34BF27DD5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9E0F-EF21-4E00-BA41-B238713E727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2939B-E28D-51FD-D084-F5412B49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DE916-6D7A-3F4C-5620-0410C37A3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234A-8E45-488E-98F3-03713185E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0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1DA99-E31F-553F-F224-95365F999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59231-684A-D970-A56F-0582D1281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74279-88C4-9237-C321-F119B1CBE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EBBD10-8BEE-3C9F-7C8E-EE3E3DBE5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9E0F-EF21-4E00-BA41-B238713E727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0AE43-CC10-A282-CACE-1D5B663E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C1FD8-FE83-71EA-C827-DD1AC74F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234A-8E45-488E-98F3-03713185E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5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DC29-46EF-324D-669A-A1BAA568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9476E-B7F4-59DC-FA14-557F09AA8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84BDD-5463-C0EC-9B6A-683EFFFFE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89D3BB-6097-0C42-D7CD-C4E6A6B5A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A51E86-91CB-92E4-914B-F70630A03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A5EB8-3426-5F8C-33D9-2BF2CB1D5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9E0F-EF21-4E00-BA41-B238713E727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AE64E7-3032-7BC5-2E87-D66E23DC5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C2DD6-E7DC-67D2-7060-92123B4B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234A-8E45-488E-98F3-03713185E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3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D186D-B056-FAFC-8DB3-74BDBA542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E727-DCD0-8F33-DEBA-7C7AACC9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9E0F-EF21-4E00-BA41-B238713E727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642764-DF7C-66E4-8DA5-1DFD5857E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D7D6FF-0BB0-3E46-3B93-E93D037FE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234A-8E45-488E-98F3-03713185E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7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3E873-6BF0-3888-6FF1-458509ED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9E0F-EF21-4E00-BA41-B238713E727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47A355-C5BA-CE8E-35A4-C5CAA6A5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BBD2F-6585-2412-8731-DFE055BD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234A-8E45-488E-98F3-03713185E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A8D33-D901-6A21-36D1-461D04D91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43902-0B29-A3F5-11DA-E5B20C968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10CC3C-D6A2-4D9E-A650-A7586ABF9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E8964-40F3-62CF-E41C-4732315A4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9E0F-EF21-4E00-BA41-B238713E727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44937-5AB6-6399-6EBE-A0B8621B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C640D-C59A-F5B4-C151-F32A7241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234A-8E45-488E-98F3-03713185E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B829-45E4-1E20-DE6A-B6385869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35B4C-51F0-0CC8-362D-37AD95D7A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05C5F-0F5C-A866-0B80-588EB8C24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4E87F-52FA-33D1-1329-7A97B1AA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9E0F-EF21-4E00-BA41-B238713E727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FE5A6-8E42-8755-9B72-84FC2B264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21529-5CCB-B254-E276-EA58CCCB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234A-8E45-488E-98F3-03713185E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E7B876-6FB0-BD9E-6797-91A59E993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9BC9F-B48B-A2A5-582F-9C198208A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2F5DA-AAB8-7EB5-EF93-16585875F5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89E0F-EF21-4E00-BA41-B238713E7275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D0400-C4C3-2037-056B-B2A79F83C7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A988B-FE28-F410-8563-1B605744B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234A-8E45-488E-98F3-03713185E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6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880B11A-3F82-ABAE-BAA0-9E2013BDB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850" y="225803"/>
            <a:ext cx="9530499" cy="545757"/>
          </a:xfrm>
        </p:spPr>
        <p:txBody>
          <a:bodyPr/>
          <a:lstStyle/>
          <a:p>
            <a:r>
              <a:rPr lang="en-US" dirty="0"/>
              <a:t>Industrial Sector Electricity Rates by State $/MWH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88EB5D-FF64-B9F9-07BE-3DEB9E36B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325" y="6065451"/>
            <a:ext cx="2554445" cy="792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9B2710-C67F-7742-A10F-1F0D57137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70485"/>
            <a:ext cx="1781273" cy="11875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C67892-DB56-CD77-D887-AEB2F295C5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1273" y="660986"/>
            <a:ext cx="8485638" cy="5175005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B999C8E6-1FB9-E9FB-A8F9-BBBE85315194}"/>
              </a:ext>
            </a:extLst>
          </p:cNvPr>
          <p:cNvSpPr txBox="1">
            <a:spLocks/>
          </p:cNvSpPr>
          <p:nvPr/>
        </p:nvSpPr>
        <p:spPr>
          <a:xfrm>
            <a:off x="1260048" y="6129404"/>
            <a:ext cx="9530499" cy="545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Energy Information Agency (EIA) Data Jan 2010 – September 2022 </a:t>
            </a:r>
          </a:p>
          <a:p>
            <a:r>
              <a:rPr lang="en-US" sz="1200" b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EIA-861M Monthly Electric Power Industry Report</a:t>
            </a:r>
            <a:br>
              <a:rPr lang="en-US" sz="1200" dirty="0"/>
            </a:br>
            <a:r>
              <a:rPr lang="en-US" sz="1200" b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(released: 11/23/2022)</a:t>
            </a: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u="none" strike="noStrike" kern="1200" dirty="0">
                <a:solidFill>
                  <a:srgbClr val="333333"/>
                </a:solidFill>
                <a:effectLst/>
                <a:latin typeface="inherit"/>
              </a:rPr>
              <a:t>2010–present Monthly sales to ultimate customers by state and sector</a:t>
            </a:r>
            <a:endParaRPr lang="en-US" sz="1800" b="0" u="none" strike="noStrike" dirty="0">
              <a:effectLst/>
              <a:latin typeface="Arial" panose="020B0604020202020204" pitchFamily="34" charset="0"/>
            </a:endParaRPr>
          </a:p>
          <a:p>
            <a:endParaRPr lang="en-US" sz="12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31602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Harper</dc:creator>
  <cp:lastModifiedBy>Sam Harper</cp:lastModifiedBy>
  <cp:revision>1</cp:revision>
  <dcterms:created xsi:type="dcterms:W3CDTF">2023-02-28T14:30:18Z</dcterms:created>
  <dcterms:modified xsi:type="dcterms:W3CDTF">2023-02-28T14:45:41Z</dcterms:modified>
</cp:coreProperties>
</file>